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73" r:id="rId4"/>
    <p:sldId id="274" r:id="rId5"/>
    <p:sldId id="3449" r:id="rId6"/>
    <p:sldId id="3450" r:id="rId7"/>
    <p:sldId id="3451" r:id="rId8"/>
    <p:sldId id="3452" r:id="rId9"/>
    <p:sldId id="3453" r:id="rId10"/>
    <p:sldId id="3454" r:id="rId11"/>
    <p:sldId id="3455" r:id="rId12"/>
    <p:sldId id="3463" r:id="rId13"/>
    <p:sldId id="3456" r:id="rId14"/>
    <p:sldId id="3448" r:id="rId15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4" autoAdjust="0"/>
    <p:restoredTop sz="94660"/>
  </p:normalViewPr>
  <p:slideViewPr>
    <p:cSldViewPr snapToGrid="0">
      <p:cViewPr varScale="1">
        <p:scale>
          <a:sx n="63" d="100"/>
          <a:sy n="63" d="100"/>
        </p:scale>
        <p:origin x="4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88C6D-BE50-9E44-BABB-7D37B7ADA5D7}" type="doc">
      <dgm:prSet loTypeId="urn:microsoft.com/office/officeart/2008/layout/VerticalCurvedList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5445FB71-72F7-2E4C-AFB4-8006D4A627CF}">
      <dgm:prSet custT="1"/>
      <dgm:spPr/>
      <dgm:t>
        <a:bodyPr/>
        <a:lstStyle/>
        <a:p>
          <a:r>
            <a:rPr lang="en-IN" sz="2400" b="1" dirty="0"/>
            <a:t>Introduction to </a:t>
          </a:r>
          <a:r>
            <a:rPr lang="en-IN" sz="2400" b="1" dirty="0" err="1"/>
            <a:t>PhoneBook</a:t>
          </a:r>
          <a:endParaRPr lang="en-IN" sz="2400" b="1" dirty="0"/>
        </a:p>
      </dgm:t>
    </dgm:pt>
    <dgm:pt modelId="{80750C0A-1BC5-674D-895D-D3B624B4016E}" type="parTrans" cxnId="{D19AF44B-4583-024B-8906-39C75F043DF6}">
      <dgm:prSet/>
      <dgm:spPr/>
      <dgm:t>
        <a:bodyPr/>
        <a:lstStyle/>
        <a:p>
          <a:endParaRPr lang="en-GB" sz="2800" b="1"/>
        </a:p>
      </dgm:t>
    </dgm:pt>
    <dgm:pt modelId="{788A28EE-3896-A347-B644-E5D5C2556B59}" type="sibTrans" cxnId="{D19AF44B-4583-024B-8906-39C75F043DF6}">
      <dgm:prSet/>
      <dgm:spPr/>
      <dgm:t>
        <a:bodyPr/>
        <a:lstStyle/>
        <a:p>
          <a:endParaRPr lang="en-GB" sz="2800" b="1"/>
        </a:p>
      </dgm:t>
    </dgm:pt>
    <dgm:pt modelId="{7CA702F1-FA88-EA4F-B6BE-231C4589112F}">
      <dgm:prSet custT="1"/>
      <dgm:spPr/>
      <dgm:t>
        <a:bodyPr/>
        <a:lstStyle/>
        <a:p>
          <a:r>
            <a:rPr lang="en-IN" sz="2400" b="1" dirty="0"/>
            <a:t>Contacts-</a:t>
          </a:r>
          <a:r>
            <a:rPr lang="en-IN" sz="2400" b="1" dirty="0" err="1"/>
            <a:t>Delete,Search,Display</a:t>
          </a:r>
          <a:endParaRPr lang="en-IN" sz="2400" b="1" dirty="0"/>
        </a:p>
      </dgm:t>
    </dgm:pt>
    <dgm:pt modelId="{2DC5D0EF-D342-B045-81D1-2BD2A9DC2076}" type="parTrans" cxnId="{90629C1E-9A06-4243-9F10-CFB3CAFD3742}">
      <dgm:prSet/>
      <dgm:spPr/>
      <dgm:t>
        <a:bodyPr/>
        <a:lstStyle/>
        <a:p>
          <a:endParaRPr lang="en-GB" sz="2800" b="1"/>
        </a:p>
      </dgm:t>
    </dgm:pt>
    <dgm:pt modelId="{552725E7-3C84-AD45-9CED-0BB26CAF9E5B}" type="sibTrans" cxnId="{90629C1E-9A06-4243-9F10-CFB3CAFD3742}">
      <dgm:prSet/>
      <dgm:spPr/>
      <dgm:t>
        <a:bodyPr/>
        <a:lstStyle/>
        <a:p>
          <a:endParaRPr lang="en-GB" sz="2800" b="1"/>
        </a:p>
      </dgm:t>
    </dgm:pt>
    <dgm:pt modelId="{E08D9211-147D-447A-94EF-7D96553C61F5}">
      <dgm:prSet custT="1"/>
      <dgm:spPr/>
      <dgm:t>
        <a:bodyPr/>
        <a:lstStyle/>
        <a:p>
          <a:r>
            <a:rPr lang="en-IN" sz="2400" b="1" dirty="0"/>
            <a:t>Benefits of Application</a:t>
          </a:r>
        </a:p>
      </dgm:t>
    </dgm:pt>
    <dgm:pt modelId="{92EAE987-5BD7-49FD-9B2F-6B98097AA9BC}" type="parTrans" cxnId="{0C77C7EB-F91F-4C46-8DD4-E5EA83F8BD6A}">
      <dgm:prSet/>
      <dgm:spPr/>
      <dgm:t>
        <a:bodyPr/>
        <a:lstStyle/>
        <a:p>
          <a:endParaRPr lang="en-IN"/>
        </a:p>
      </dgm:t>
    </dgm:pt>
    <dgm:pt modelId="{2300836C-B8FF-4005-A91F-FACC3CC0D238}" type="sibTrans" cxnId="{0C77C7EB-F91F-4C46-8DD4-E5EA83F8BD6A}">
      <dgm:prSet/>
      <dgm:spPr/>
      <dgm:t>
        <a:bodyPr/>
        <a:lstStyle/>
        <a:p>
          <a:endParaRPr lang="en-IN"/>
        </a:p>
      </dgm:t>
    </dgm:pt>
    <dgm:pt modelId="{F7D8C0A4-09BF-413B-8E41-8715CC519743}">
      <dgm:prSet/>
      <dgm:spPr/>
      <dgm:t>
        <a:bodyPr/>
        <a:lstStyle/>
        <a:p>
          <a:r>
            <a:rPr lang="en-IN" b="1" dirty="0"/>
            <a:t>Output</a:t>
          </a:r>
        </a:p>
      </dgm:t>
    </dgm:pt>
    <dgm:pt modelId="{7503153E-961F-4A74-80A9-BC52747108F8}" type="parTrans" cxnId="{74BAB6E4-D3C1-4346-AA75-6945040D165B}">
      <dgm:prSet/>
      <dgm:spPr/>
      <dgm:t>
        <a:bodyPr/>
        <a:lstStyle/>
        <a:p>
          <a:endParaRPr lang="en-IN"/>
        </a:p>
      </dgm:t>
    </dgm:pt>
    <dgm:pt modelId="{378F65BA-B54F-4C5C-8343-95F07B52E205}" type="sibTrans" cxnId="{74BAB6E4-D3C1-4346-AA75-6945040D165B}">
      <dgm:prSet/>
      <dgm:spPr/>
      <dgm:t>
        <a:bodyPr/>
        <a:lstStyle/>
        <a:p>
          <a:endParaRPr lang="en-IN"/>
        </a:p>
      </dgm:t>
    </dgm:pt>
    <dgm:pt modelId="{4631A586-DBDA-41BC-8EA5-41BB573B8713}">
      <dgm:prSet custT="1"/>
      <dgm:spPr/>
      <dgm:t>
        <a:bodyPr/>
        <a:lstStyle/>
        <a:p>
          <a:r>
            <a:rPr lang="en-IN" sz="2400" b="1" dirty="0"/>
            <a:t>Contacts-</a:t>
          </a:r>
          <a:r>
            <a:rPr lang="en-IN" sz="2400" b="1" dirty="0" err="1"/>
            <a:t>Add,Edit</a:t>
          </a:r>
          <a:endParaRPr lang="en-IN" sz="2400" b="1" dirty="0"/>
        </a:p>
      </dgm:t>
    </dgm:pt>
    <dgm:pt modelId="{E07FBF97-E19D-4738-9553-3108A1758864}" type="parTrans" cxnId="{9EB09135-3885-4608-9647-D1E3ED9D92CB}">
      <dgm:prSet/>
      <dgm:spPr/>
      <dgm:t>
        <a:bodyPr/>
        <a:lstStyle/>
        <a:p>
          <a:endParaRPr lang="en-IN"/>
        </a:p>
      </dgm:t>
    </dgm:pt>
    <dgm:pt modelId="{914D19C1-5EBB-4850-AFDB-5B276EBE1061}" type="sibTrans" cxnId="{9EB09135-3885-4608-9647-D1E3ED9D92CB}">
      <dgm:prSet/>
      <dgm:spPr/>
      <dgm:t>
        <a:bodyPr/>
        <a:lstStyle/>
        <a:p>
          <a:endParaRPr lang="en-IN"/>
        </a:p>
      </dgm:t>
    </dgm:pt>
    <dgm:pt modelId="{C0F708B2-8F94-4AA2-BA4A-F569B6C831D4}">
      <dgm:prSet custT="1"/>
      <dgm:spPr/>
      <dgm:t>
        <a:bodyPr/>
        <a:lstStyle/>
        <a:p>
          <a:r>
            <a:rPr lang="en-IN" sz="2400" b="1" dirty="0"/>
            <a:t>Code Structure</a:t>
          </a:r>
        </a:p>
      </dgm:t>
    </dgm:pt>
    <dgm:pt modelId="{D6B918A1-1E71-46BC-89EB-24E0794B9CB8}" type="parTrans" cxnId="{2E9DFD71-9D92-45AB-B3DC-7748C659661A}">
      <dgm:prSet/>
      <dgm:spPr/>
      <dgm:t>
        <a:bodyPr/>
        <a:lstStyle/>
        <a:p>
          <a:endParaRPr lang="en-IN"/>
        </a:p>
      </dgm:t>
    </dgm:pt>
    <dgm:pt modelId="{71145E39-C7D9-4CD9-9D52-D0CB3B8DBD10}" type="sibTrans" cxnId="{2E9DFD71-9D92-45AB-B3DC-7748C659661A}">
      <dgm:prSet/>
      <dgm:spPr/>
      <dgm:t>
        <a:bodyPr/>
        <a:lstStyle/>
        <a:p>
          <a:endParaRPr lang="en-IN"/>
        </a:p>
      </dgm:t>
    </dgm:pt>
    <dgm:pt modelId="{9812ACEF-F789-D447-A890-777E0240156C}" type="pres">
      <dgm:prSet presAssocID="{8C288C6D-BE50-9E44-BABB-7D37B7ADA5D7}" presName="Name0" presStyleCnt="0">
        <dgm:presLayoutVars>
          <dgm:chMax val="7"/>
          <dgm:chPref val="7"/>
          <dgm:dir/>
        </dgm:presLayoutVars>
      </dgm:prSet>
      <dgm:spPr/>
    </dgm:pt>
    <dgm:pt modelId="{201C1A55-2F9D-074C-AE56-DAD450A4069C}" type="pres">
      <dgm:prSet presAssocID="{8C288C6D-BE50-9E44-BABB-7D37B7ADA5D7}" presName="Name1" presStyleCnt="0"/>
      <dgm:spPr/>
    </dgm:pt>
    <dgm:pt modelId="{2BDFAD40-FC5B-E540-A042-320B85AC79C4}" type="pres">
      <dgm:prSet presAssocID="{8C288C6D-BE50-9E44-BABB-7D37B7ADA5D7}" presName="cycle" presStyleCnt="0"/>
      <dgm:spPr/>
    </dgm:pt>
    <dgm:pt modelId="{61DBA70D-FF75-7D45-B4E5-48DC13E79CF8}" type="pres">
      <dgm:prSet presAssocID="{8C288C6D-BE50-9E44-BABB-7D37B7ADA5D7}" presName="srcNode" presStyleLbl="node1" presStyleIdx="0" presStyleCnt="6"/>
      <dgm:spPr/>
    </dgm:pt>
    <dgm:pt modelId="{7A3F3BC3-410E-A040-85FB-1DAA7ECA8186}" type="pres">
      <dgm:prSet presAssocID="{8C288C6D-BE50-9E44-BABB-7D37B7ADA5D7}" presName="conn" presStyleLbl="parChTrans1D2" presStyleIdx="0" presStyleCnt="1"/>
      <dgm:spPr/>
    </dgm:pt>
    <dgm:pt modelId="{2ADD0C84-7B9C-BF41-ABA5-CBF999C353CC}" type="pres">
      <dgm:prSet presAssocID="{8C288C6D-BE50-9E44-BABB-7D37B7ADA5D7}" presName="extraNode" presStyleLbl="node1" presStyleIdx="0" presStyleCnt="6"/>
      <dgm:spPr/>
    </dgm:pt>
    <dgm:pt modelId="{ACEE84C1-DC5D-3044-A013-CFFD357A10D6}" type="pres">
      <dgm:prSet presAssocID="{8C288C6D-BE50-9E44-BABB-7D37B7ADA5D7}" presName="dstNode" presStyleLbl="node1" presStyleIdx="0" presStyleCnt="6"/>
      <dgm:spPr/>
    </dgm:pt>
    <dgm:pt modelId="{9A40179B-1B64-9B4A-A698-E476C64E5B83}" type="pres">
      <dgm:prSet presAssocID="{5445FB71-72F7-2E4C-AFB4-8006D4A627CF}" presName="text_1" presStyleLbl="node1" presStyleIdx="0" presStyleCnt="6" custLinFactNeighborY="5134">
        <dgm:presLayoutVars>
          <dgm:bulletEnabled val="1"/>
        </dgm:presLayoutVars>
      </dgm:prSet>
      <dgm:spPr/>
    </dgm:pt>
    <dgm:pt modelId="{AFF9165F-1A0A-944A-BCD8-A3E2919E31FC}" type="pres">
      <dgm:prSet presAssocID="{5445FB71-72F7-2E4C-AFB4-8006D4A627CF}" presName="accent_1" presStyleCnt="0"/>
      <dgm:spPr/>
    </dgm:pt>
    <dgm:pt modelId="{A006D7B4-B504-4645-83A6-14BEB8674F44}" type="pres">
      <dgm:prSet presAssocID="{5445FB71-72F7-2E4C-AFB4-8006D4A627CF}" presName="accentRepeatNode" presStyleLbl="solidFgAcc1" presStyleIdx="0" presStyleCnt="6"/>
      <dgm:spPr/>
    </dgm:pt>
    <dgm:pt modelId="{25D6DDC7-8A65-4905-BC4D-0EF9E4C2C024}" type="pres">
      <dgm:prSet presAssocID="{E08D9211-147D-447A-94EF-7D96553C61F5}" presName="text_2" presStyleLbl="node1" presStyleIdx="1" presStyleCnt="6">
        <dgm:presLayoutVars>
          <dgm:bulletEnabled val="1"/>
        </dgm:presLayoutVars>
      </dgm:prSet>
      <dgm:spPr/>
    </dgm:pt>
    <dgm:pt modelId="{C567C8CA-53E1-4EC4-B410-E6D27379198A}" type="pres">
      <dgm:prSet presAssocID="{E08D9211-147D-447A-94EF-7D96553C61F5}" presName="accent_2" presStyleCnt="0"/>
      <dgm:spPr/>
    </dgm:pt>
    <dgm:pt modelId="{4C5A50B8-1292-474D-834D-D225AFC843B4}" type="pres">
      <dgm:prSet presAssocID="{E08D9211-147D-447A-94EF-7D96553C61F5}" presName="accentRepeatNode" presStyleLbl="solidFgAcc1" presStyleIdx="1" presStyleCnt="6"/>
      <dgm:spPr/>
    </dgm:pt>
    <dgm:pt modelId="{D4CBD9C4-4F53-4ADC-AF17-DCBFEFC3683B}" type="pres">
      <dgm:prSet presAssocID="{C0F708B2-8F94-4AA2-BA4A-F569B6C831D4}" presName="text_3" presStyleLbl="node1" presStyleIdx="2" presStyleCnt="6">
        <dgm:presLayoutVars>
          <dgm:bulletEnabled val="1"/>
        </dgm:presLayoutVars>
      </dgm:prSet>
      <dgm:spPr/>
    </dgm:pt>
    <dgm:pt modelId="{73C53141-2F3A-4027-8244-7D62B7172077}" type="pres">
      <dgm:prSet presAssocID="{C0F708B2-8F94-4AA2-BA4A-F569B6C831D4}" presName="accent_3" presStyleCnt="0"/>
      <dgm:spPr/>
    </dgm:pt>
    <dgm:pt modelId="{9DE10223-656A-4932-A18C-D6EC4D130BEF}" type="pres">
      <dgm:prSet presAssocID="{C0F708B2-8F94-4AA2-BA4A-F569B6C831D4}" presName="accentRepeatNode" presStyleLbl="solidFgAcc1" presStyleIdx="2" presStyleCnt="6"/>
      <dgm:spPr/>
    </dgm:pt>
    <dgm:pt modelId="{57C65218-7F15-4B9D-8E8C-3830A50768CE}" type="pres">
      <dgm:prSet presAssocID="{4631A586-DBDA-41BC-8EA5-41BB573B8713}" presName="text_4" presStyleLbl="node1" presStyleIdx="3" presStyleCnt="6">
        <dgm:presLayoutVars>
          <dgm:bulletEnabled val="1"/>
        </dgm:presLayoutVars>
      </dgm:prSet>
      <dgm:spPr/>
    </dgm:pt>
    <dgm:pt modelId="{1E80DAFE-0B0A-4254-9C24-AFECE68E5717}" type="pres">
      <dgm:prSet presAssocID="{4631A586-DBDA-41BC-8EA5-41BB573B8713}" presName="accent_4" presStyleCnt="0"/>
      <dgm:spPr/>
    </dgm:pt>
    <dgm:pt modelId="{C97695D3-0BF9-43DF-B5B9-738E4074E8A5}" type="pres">
      <dgm:prSet presAssocID="{4631A586-DBDA-41BC-8EA5-41BB573B8713}" presName="accentRepeatNode" presStyleLbl="solidFgAcc1" presStyleIdx="3" presStyleCnt="6"/>
      <dgm:spPr/>
    </dgm:pt>
    <dgm:pt modelId="{EEB6DE3C-DDD7-4669-8D0F-4D7BAD0B87EA}" type="pres">
      <dgm:prSet presAssocID="{7CA702F1-FA88-EA4F-B6BE-231C4589112F}" presName="text_5" presStyleLbl="node1" presStyleIdx="4" presStyleCnt="6">
        <dgm:presLayoutVars>
          <dgm:bulletEnabled val="1"/>
        </dgm:presLayoutVars>
      </dgm:prSet>
      <dgm:spPr/>
    </dgm:pt>
    <dgm:pt modelId="{E74CF80A-AD6B-440F-AA0D-0A7E5C49A488}" type="pres">
      <dgm:prSet presAssocID="{7CA702F1-FA88-EA4F-B6BE-231C4589112F}" presName="accent_5" presStyleCnt="0"/>
      <dgm:spPr/>
    </dgm:pt>
    <dgm:pt modelId="{6B46EA76-1D95-8443-975B-C1F2C1ADE300}" type="pres">
      <dgm:prSet presAssocID="{7CA702F1-FA88-EA4F-B6BE-231C4589112F}" presName="accentRepeatNode" presStyleLbl="solidFgAcc1" presStyleIdx="4" presStyleCnt="6"/>
      <dgm:spPr/>
    </dgm:pt>
    <dgm:pt modelId="{BFB264DA-9F93-48D2-BAFA-C6BDC4FDE3D2}" type="pres">
      <dgm:prSet presAssocID="{F7D8C0A4-09BF-413B-8E41-8715CC519743}" presName="text_6" presStyleLbl="node1" presStyleIdx="5" presStyleCnt="6">
        <dgm:presLayoutVars>
          <dgm:bulletEnabled val="1"/>
        </dgm:presLayoutVars>
      </dgm:prSet>
      <dgm:spPr/>
    </dgm:pt>
    <dgm:pt modelId="{BEC3A261-B9FB-43E1-B9DC-A8F7F2349A14}" type="pres">
      <dgm:prSet presAssocID="{F7D8C0A4-09BF-413B-8E41-8715CC519743}" presName="accent_6" presStyleCnt="0"/>
      <dgm:spPr/>
    </dgm:pt>
    <dgm:pt modelId="{B1BCD529-CC82-4347-A15F-7667E4115E73}" type="pres">
      <dgm:prSet presAssocID="{F7D8C0A4-09BF-413B-8E41-8715CC519743}" presName="accentRepeatNode" presStyleLbl="solidFgAcc1" presStyleIdx="5" presStyleCnt="6"/>
      <dgm:spPr/>
    </dgm:pt>
  </dgm:ptLst>
  <dgm:cxnLst>
    <dgm:cxn modelId="{D9D88213-A7B3-D849-92BA-7DD73E79F5C3}" type="presOf" srcId="{788A28EE-3896-A347-B644-E5D5C2556B59}" destId="{7A3F3BC3-410E-A040-85FB-1DAA7ECA8186}" srcOrd="0" destOrd="0" presId="urn:microsoft.com/office/officeart/2008/layout/VerticalCurvedList"/>
    <dgm:cxn modelId="{90629C1E-9A06-4243-9F10-CFB3CAFD3742}" srcId="{8C288C6D-BE50-9E44-BABB-7D37B7ADA5D7}" destId="{7CA702F1-FA88-EA4F-B6BE-231C4589112F}" srcOrd="4" destOrd="0" parTransId="{2DC5D0EF-D342-B045-81D1-2BD2A9DC2076}" sibTransId="{552725E7-3C84-AD45-9CED-0BB26CAF9E5B}"/>
    <dgm:cxn modelId="{9EB09135-3885-4608-9647-D1E3ED9D92CB}" srcId="{8C288C6D-BE50-9E44-BABB-7D37B7ADA5D7}" destId="{4631A586-DBDA-41BC-8EA5-41BB573B8713}" srcOrd="3" destOrd="0" parTransId="{E07FBF97-E19D-4738-9553-3108A1758864}" sibTransId="{914D19C1-5EBB-4850-AFDB-5B276EBE1061}"/>
    <dgm:cxn modelId="{D19AF44B-4583-024B-8906-39C75F043DF6}" srcId="{8C288C6D-BE50-9E44-BABB-7D37B7ADA5D7}" destId="{5445FB71-72F7-2E4C-AFB4-8006D4A627CF}" srcOrd="0" destOrd="0" parTransId="{80750C0A-1BC5-674D-895D-D3B624B4016E}" sibTransId="{788A28EE-3896-A347-B644-E5D5C2556B59}"/>
    <dgm:cxn modelId="{2E9DFD71-9D92-45AB-B3DC-7748C659661A}" srcId="{8C288C6D-BE50-9E44-BABB-7D37B7ADA5D7}" destId="{C0F708B2-8F94-4AA2-BA4A-F569B6C831D4}" srcOrd="2" destOrd="0" parTransId="{D6B918A1-1E71-46BC-89EB-24E0794B9CB8}" sibTransId="{71145E39-C7D9-4CD9-9D52-D0CB3B8DBD10}"/>
    <dgm:cxn modelId="{C87760AE-E3D6-B04B-822B-0FCFFF44863B}" type="presOf" srcId="{5445FB71-72F7-2E4C-AFB4-8006D4A627CF}" destId="{9A40179B-1B64-9B4A-A698-E476C64E5B83}" srcOrd="0" destOrd="0" presId="urn:microsoft.com/office/officeart/2008/layout/VerticalCurvedList"/>
    <dgm:cxn modelId="{6763B3B5-CC59-49FC-979B-9982B6CEB984}" type="presOf" srcId="{C0F708B2-8F94-4AA2-BA4A-F569B6C831D4}" destId="{D4CBD9C4-4F53-4ADC-AF17-DCBFEFC3683B}" srcOrd="0" destOrd="0" presId="urn:microsoft.com/office/officeart/2008/layout/VerticalCurvedList"/>
    <dgm:cxn modelId="{EA9D63B6-90B7-4FE4-B2EC-0E2763F4CD66}" type="presOf" srcId="{F7D8C0A4-09BF-413B-8E41-8715CC519743}" destId="{BFB264DA-9F93-48D2-BAFA-C6BDC4FDE3D2}" srcOrd="0" destOrd="0" presId="urn:microsoft.com/office/officeart/2008/layout/VerticalCurvedList"/>
    <dgm:cxn modelId="{22292FB9-2184-46C0-A563-C26F2889EF12}" type="presOf" srcId="{4631A586-DBDA-41BC-8EA5-41BB573B8713}" destId="{57C65218-7F15-4B9D-8E8C-3830A50768CE}" srcOrd="0" destOrd="0" presId="urn:microsoft.com/office/officeart/2008/layout/VerticalCurvedList"/>
    <dgm:cxn modelId="{74BAB6E4-D3C1-4346-AA75-6945040D165B}" srcId="{8C288C6D-BE50-9E44-BABB-7D37B7ADA5D7}" destId="{F7D8C0A4-09BF-413B-8E41-8715CC519743}" srcOrd="5" destOrd="0" parTransId="{7503153E-961F-4A74-80A9-BC52747108F8}" sibTransId="{378F65BA-B54F-4C5C-8343-95F07B52E205}"/>
    <dgm:cxn modelId="{94E1D1E8-A246-8942-B020-C36B21216AD2}" type="presOf" srcId="{8C288C6D-BE50-9E44-BABB-7D37B7ADA5D7}" destId="{9812ACEF-F789-D447-A890-777E0240156C}" srcOrd="0" destOrd="0" presId="urn:microsoft.com/office/officeart/2008/layout/VerticalCurvedList"/>
    <dgm:cxn modelId="{EC9DB8E9-E487-4B98-A2E5-F78C88881A9F}" type="presOf" srcId="{E08D9211-147D-447A-94EF-7D96553C61F5}" destId="{25D6DDC7-8A65-4905-BC4D-0EF9E4C2C024}" srcOrd="0" destOrd="0" presId="urn:microsoft.com/office/officeart/2008/layout/VerticalCurvedList"/>
    <dgm:cxn modelId="{0C77C7EB-F91F-4C46-8DD4-E5EA83F8BD6A}" srcId="{8C288C6D-BE50-9E44-BABB-7D37B7ADA5D7}" destId="{E08D9211-147D-447A-94EF-7D96553C61F5}" srcOrd="1" destOrd="0" parTransId="{92EAE987-5BD7-49FD-9B2F-6B98097AA9BC}" sibTransId="{2300836C-B8FF-4005-A91F-FACC3CC0D238}"/>
    <dgm:cxn modelId="{032401F5-DC2A-47D3-A85D-B1C2D30D8989}" type="presOf" srcId="{7CA702F1-FA88-EA4F-B6BE-231C4589112F}" destId="{EEB6DE3C-DDD7-4669-8D0F-4D7BAD0B87EA}" srcOrd="0" destOrd="0" presId="urn:microsoft.com/office/officeart/2008/layout/VerticalCurvedList"/>
    <dgm:cxn modelId="{762E0BB6-F5D4-A944-AB2A-80DD456C2C3D}" type="presParOf" srcId="{9812ACEF-F789-D447-A890-777E0240156C}" destId="{201C1A55-2F9D-074C-AE56-DAD450A4069C}" srcOrd="0" destOrd="0" presId="urn:microsoft.com/office/officeart/2008/layout/VerticalCurvedList"/>
    <dgm:cxn modelId="{17973CAE-FAAA-1C4E-A6BD-449B20AAA541}" type="presParOf" srcId="{201C1A55-2F9D-074C-AE56-DAD450A4069C}" destId="{2BDFAD40-FC5B-E540-A042-320B85AC79C4}" srcOrd="0" destOrd="0" presId="urn:microsoft.com/office/officeart/2008/layout/VerticalCurvedList"/>
    <dgm:cxn modelId="{F98C626E-5C84-3E41-9BB4-AA0CD2AAD0AC}" type="presParOf" srcId="{2BDFAD40-FC5B-E540-A042-320B85AC79C4}" destId="{61DBA70D-FF75-7D45-B4E5-48DC13E79CF8}" srcOrd="0" destOrd="0" presId="urn:microsoft.com/office/officeart/2008/layout/VerticalCurvedList"/>
    <dgm:cxn modelId="{9C251554-F89C-8D4A-A290-03918BC740D8}" type="presParOf" srcId="{2BDFAD40-FC5B-E540-A042-320B85AC79C4}" destId="{7A3F3BC3-410E-A040-85FB-1DAA7ECA8186}" srcOrd="1" destOrd="0" presId="urn:microsoft.com/office/officeart/2008/layout/VerticalCurvedList"/>
    <dgm:cxn modelId="{BBD5C6FF-BB2C-2143-8E18-B7DEA8D1E4E9}" type="presParOf" srcId="{2BDFAD40-FC5B-E540-A042-320B85AC79C4}" destId="{2ADD0C84-7B9C-BF41-ABA5-CBF999C353CC}" srcOrd="2" destOrd="0" presId="urn:microsoft.com/office/officeart/2008/layout/VerticalCurvedList"/>
    <dgm:cxn modelId="{EB171419-B1FC-6745-95CF-81C3BE70B82E}" type="presParOf" srcId="{2BDFAD40-FC5B-E540-A042-320B85AC79C4}" destId="{ACEE84C1-DC5D-3044-A013-CFFD357A10D6}" srcOrd="3" destOrd="0" presId="urn:microsoft.com/office/officeart/2008/layout/VerticalCurvedList"/>
    <dgm:cxn modelId="{22CE1922-C565-8444-9A84-C640624AB34F}" type="presParOf" srcId="{201C1A55-2F9D-074C-AE56-DAD450A4069C}" destId="{9A40179B-1B64-9B4A-A698-E476C64E5B83}" srcOrd="1" destOrd="0" presId="urn:microsoft.com/office/officeart/2008/layout/VerticalCurvedList"/>
    <dgm:cxn modelId="{B873F09B-9EE2-4F47-8912-529523E962D2}" type="presParOf" srcId="{201C1A55-2F9D-074C-AE56-DAD450A4069C}" destId="{AFF9165F-1A0A-944A-BCD8-A3E2919E31FC}" srcOrd="2" destOrd="0" presId="urn:microsoft.com/office/officeart/2008/layout/VerticalCurvedList"/>
    <dgm:cxn modelId="{3F35363A-4586-0D4E-9D5F-3E2518C98B96}" type="presParOf" srcId="{AFF9165F-1A0A-944A-BCD8-A3E2919E31FC}" destId="{A006D7B4-B504-4645-83A6-14BEB8674F44}" srcOrd="0" destOrd="0" presId="urn:microsoft.com/office/officeart/2008/layout/VerticalCurvedList"/>
    <dgm:cxn modelId="{3012F5FD-5FA5-4C68-B771-31AAD277CBF0}" type="presParOf" srcId="{201C1A55-2F9D-074C-AE56-DAD450A4069C}" destId="{25D6DDC7-8A65-4905-BC4D-0EF9E4C2C024}" srcOrd="3" destOrd="0" presId="urn:microsoft.com/office/officeart/2008/layout/VerticalCurvedList"/>
    <dgm:cxn modelId="{C6BDE0FC-4345-43DF-97E8-900A0571F7CC}" type="presParOf" srcId="{201C1A55-2F9D-074C-AE56-DAD450A4069C}" destId="{C567C8CA-53E1-4EC4-B410-E6D27379198A}" srcOrd="4" destOrd="0" presId="urn:microsoft.com/office/officeart/2008/layout/VerticalCurvedList"/>
    <dgm:cxn modelId="{F509CEC8-1366-4015-989A-A34626956084}" type="presParOf" srcId="{C567C8CA-53E1-4EC4-B410-E6D27379198A}" destId="{4C5A50B8-1292-474D-834D-D225AFC843B4}" srcOrd="0" destOrd="0" presId="urn:microsoft.com/office/officeart/2008/layout/VerticalCurvedList"/>
    <dgm:cxn modelId="{2CE89401-10C2-4D2C-AC69-DEAE32E2A4A1}" type="presParOf" srcId="{201C1A55-2F9D-074C-AE56-DAD450A4069C}" destId="{D4CBD9C4-4F53-4ADC-AF17-DCBFEFC3683B}" srcOrd="5" destOrd="0" presId="urn:microsoft.com/office/officeart/2008/layout/VerticalCurvedList"/>
    <dgm:cxn modelId="{D685E595-88EF-4459-B331-DEC6590DAEE0}" type="presParOf" srcId="{201C1A55-2F9D-074C-AE56-DAD450A4069C}" destId="{73C53141-2F3A-4027-8244-7D62B7172077}" srcOrd="6" destOrd="0" presId="urn:microsoft.com/office/officeart/2008/layout/VerticalCurvedList"/>
    <dgm:cxn modelId="{5E85CD97-377C-4D4B-8E84-A6B275AD1DF9}" type="presParOf" srcId="{73C53141-2F3A-4027-8244-7D62B7172077}" destId="{9DE10223-656A-4932-A18C-D6EC4D130BEF}" srcOrd="0" destOrd="0" presId="urn:microsoft.com/office/officeart/2008/layout/VerticalCurvedList"/>
    <dgm:cxn modelId="{5C1235AF-6FB9-46E2-AB32-45DB0E9196FD}" type="presParOf" srcId="{201C1A55-2F9D-074C-AE56-DAD450A4069C}" destId="{57C65218-7F15-4B9D-8E8C-3830A50768CE}" srcOrd="7" destOrd="0" presId="urn:microsoft.com/office/officeart/2008/layout/VerticalCurvedList"/>
    <dgm:cxn modelId="{EBAE0546-D3E6-4D6C-9213-D2D0A933E87A}" type="presParOf" srcId="{201C1A55-2F9D-074C-AE56-DAD450A4069C}" destId="{1E80DAFE-0B0A-4254-9C24-AFECE68E5717}" srcOrd="8" destOrd="0" presId="urn:microsoft.com/office/officeart/2008/layout/VerticalCurvedList"/>
    <dgm:cxn modelId="{92C9F387-6DF5-4FD6-8AFD-CE9D2710456F}" type="presParOf" srcId="{1E80DAFE-0B0A-4254-9C24-AFECE68E5717}" destId="{C97695D3-0BF9-43DF-B5B9-738E4074E8A5}" srcOrd="0" destOrd="0" presId="urn:microsoft.com/office/officeart/2008/layout/VerticalCurvedList"/>
    <dgm:cxn modelId="{182534F8-B1F5-4500-B38F-6C68703D5C7F}" type="presParOf" srcId="{201C1A55-2F9D-074C-AE56-DAD450A4069C}" destId="{EEB6DE3C-DDD7-4669-8D0F-4D7BAD0B87EA}" srcOrd="9" destOrd="0" presId="urn:microsoft.com/office/officeart/2008/layout/VerticalCurvedList"/>
    <dgm:cxn modelId="{0E86BC9A-A517-4461-BF34-98E964C2119D}" type="presParOf" srcId="{201C1A55-2F9D-074C-AE56-DAD450A4069C}" destId="{E74CF80A-AD6B-440F-AA0D-0A7E5C49A488}" srcOrd="10" destOrd="0" presId="urn:microsoft.com/office/officeart/2008/layout/VerticalCurvedList"/>
    <dgm:cxn modelId="{076E78C3-A492-4418-908B-2DFEAA195328}" type="presParOf" srcId="{E74CF80A-AD6B-440F-AA0D-0A7E5C49A488}" destId="{6B46EA76-1D95-8443-975B-C1F2C1ADE300}" srcOrd="0" destOrd="0" presId="urn:microsoft.com/office/officeart/2008/layout/VerticalCurvedList"/>
    <dgm:cxn modelId="{A1A1AE42-1C1F-4E3A-8BA7-9317CF967DC1}" type="presParOf" srcId="{201C1A55-2F9D-074C-AE56-DAD450A4069C}" destId="{BFB264DA-9F93-48D2-BAFA-C6BDC4FDE3D2}" srcOrd="11" destOrd="0" presId="urn:microsoft.com/office/officeart/2008/layout/VerticalCurvedList"/>
    <dgm:cxn modelId="{E9A95CD5-409C-459C-8415-3CFB19389BD5}" type="presParOf" srcId="{201C1A55-2F9D-074C-AE56-DAD450A4069C}" destId="{BEC3A261-B9FB-43E1-B9DC-A8F7F2349A14}" srcOrd="12" destOrd="0" presId="urn:microsoft.com/office/officeart/2008/layout/VerticalCurvedList"/>
    <dgm:cxn modelId="{C06D27BD-BD69-47B9-B785-390E1E2EC587}" type="presParOf" srcId="{BEC3A261-B9FB-43E1-B9DC-A8F7F2349A14}" destId="{B1BCD529-CC82-4347-A15F-7667E4115E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F3BC3-410E-A040-85FB-1DAA7ECA8186}">
      <dsp:nvSpPr>
        <dsp:cNvPr id="0" name=""/>
        <dsp:cNvSpPr/>
      </dsp:nvSpPr>
      <dsp:spPr>
        <a:xfrm>
          <a:off x="-5328568" y="-816030"/>
          <a:ext cx="6345031" cy="6345031"/>
        </a:xfrm>
        <a:prstGeom prst="blockArc">
          <a:avLst>
            <a:gd name="adj1" fmla="val 18900000"/>
            <a:gd name="adj2" fmla="val 2700000"/>
            <a:gd name="adj3" fmla="val 34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0179B-1B64-9B4A-A698-E476C64E5B83}">
      <dsp:nvSpPr>
        <dsp:cNvPr id="0" name=""/>
        <dsp:cNvSpPr/>
      </dsp:nvSpPr>
      <dsp:spPr>
        <a:xfrm>
          <a:off x="378996" y="273658"/>
          <a:ext cx="8156641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Introduction to </a:t>
          </a:r>
          <a:r>
            <a:rPr lang="en-IN" sz="2400" b="1" kern="1200" dirty="0" err="1"/>
            <a:t>PhoneBook</a:t>
          </a:r>
          <a:endParaRPr lang="en-IN" sz="2400" b="1" kern="1200" dirty="0"/>
        </a:p>
      </dsp:txBody>
      <dsp:txXfrm>
        <a:off x="378996" y="273658"/>
        <a:ext cx="8156641" cy="496181"/>
      </dsp:txXfrm>
    </dsp:sp>
    <dsp:sp modelId="{A006D7B4-B504-4645-83A6-14BEB8674F44}">
      <dsp:nvSpPr>
        <dsp:cNvPr id="0" name=""/>
        <dsp:cNvSpPr/>
      </dsp:nvSpPr>
      <dsp:spPr>
        <a:xfrm>
          <a:off x="68883" y="186162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5D6DDC7-8A65-4905-BC4D-0EF9E4C2C024}">
      <dsp:nvSpPr>
        <dsp:cNvPr id="0" name=""/>
        <dsp:cNvSpPr/>
      </dsp:nvSpPr>
      <dsp:spPr>
        <a:xfrm>
          <a:off x="787139" y="992362"/>
          <a:ext cx="7748498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Benefits of Application</a:t>
          </a:r>
        </a:p>
      </dsp:txBody>
      <dsp:txXfrm>
        <a:off x="787139" y="992362"/>
        <a:ext cx="7748498" cy="496181"/>
      </dsp:txXfrm>
    </dsp:sp>
    <dsp:sp modelId="{4C5A50B8-1292-474D-834D-D225AFC843B4}">
      <dsp:nvSpPr>
        <dsp:cNvPr id="0" name=""/>
        <dsp:cNvSpPr/>
      </dsp:nvSpPr>
      <dsp:spPr>
        <a:xfrm>
          <a:off x="477026" y="930340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CBD9C4-4F53-4ADC-AF17-DCBFEFC3683B}">
      <dsp:nvSpPr>
        <dsp:cNvPr id="0" name=""/>
        <dsp:cNvSpPr/>
      </dsp:nvSpPr>
      <dsp:spPr>
        <a:xfrm>
          <a:off x="973773" y="1736540"/>
          <a:ext cx="7561865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Code Structure</a:t>
          </a:r>
        </a:p>
      </dsp:txBody>
      <dsp:txXfrm>
        <a:off x="973773" y="1736540"/>
        <a:ext cx="7561865" cy="496181"/>
      </dsp:txXfrm>
    </dsp:sp>
    <dsp:sp modelId="{9DE10223-656A-4932-A18C-D6EC4D130BEF}">
      <dsp:nvSpPr>
        <dsp:cNvPr id="0" name=""/>
        <dsp:cNvSpPr/>
      </dsp:nvSpPr>
      <dsp:spPr>
        <a:xfrm>
          <a:off x="663660" y="1674518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7C65218-7F15-4B9D-8E8C-3830A50768CE}">
      <dsp:nvSpPr>
        <dsp:cNvPr id="0" name=""/>
        <dsp:cNvSpPr/>
      </dsp:nvSpPr>
      <dsp:spPr>
        <a:xfrm>
          <a:off x="973773" y="2480247"/>
          <a:ext cx="7561865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Contacts-</a:t>
          </a:r>
          <a:r>
            <a:rPr lang="en-IN" sz="2400" b="1" kern="1200" dirty="0" err="1"/>
            <a:t>Add,Edit</a:t>
          </a:r>
          <a:endParaRPr lang="en-IN" sz="2400" b="1" kern="1200" dirty="0"/>
        </a:p>
      </dsp:txBody>
      <dsp:txXfrm>
        <a:off x="973773" y="2480247"/>
        <a:ext cx="7561865" cy="496181"/>
      </dsp:txXfrm>
    </dsp:sp>
    <dsp:sp modelId="{C97695D3-0BF9-43DF-B5B9-738E4074E8A5}">
      <dsp:nvSpPr>
        <dsp:cNvPr id="0" name=""/>
        <dsp:cNvSpPr/>
      </dsp:nvSpPr>
      <dsp:spPr>
        <a:xfrm>
          <a:off x="663660" y="2418224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EB6DE3C-DDD7-4669-8D0F-4D7BAD0B87EA}">
      <dsp:nvSpPr>
        <dsp:cNvPr id="0" name=""/>
        <dsp:cNvSpPr/>
      </dsp:nvSpPr>
      <dsp:spPr>
        <a:xfrm>
          <a:off x="787139" y="3224425"/>
          <a:ext cx="7748498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Contacts-</a:t>
          </a:r>
          <a:r>
            <a:rPr lang="en-IN" sz="2400" b="1" kern="1200" dirty="0" err="1"/>
            <a:t>Delete,Search,Display</a:t>
          </a:r>
          <a:endParaRPr lang="en-IN" sz="2400" b="1" kern="1200" dirty="0"/>
        </a:p>
      </dsp:txBody>
      <dsp:txXfrm>
        <a:off x="787139" y="3224425"/>
        <a:ext cx="7748498" cy="496181"/>
      </dsp:txXfrm>
    </dsp:sp>
    <dsp:sp modelId="{6B46EA76-1D95-8443-975B-C1F2C1ADE300}">
      <dsp:nvSpPr>
        <dsp:cNvPr id="0" name=""/>
        <dsp:cNvSpPr/>
      </dsp:nvSpPr>
      <dsp:spPr>
        <a:xfrm>
          <a:off x="477026" y="3162402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FB264DA-9F93-48D2-BAFA-C6BDC4FDE3D2}">
      <dsp:nvSpPr>
        <dsp:cNvPr id="0" name=""/>
        <dsp:cNvSpPr/>
      </dsp:nvSpPr>
      <dsp:spPr>
        <a:xfrm>
          <a:off x="378996" y="3968603"/>
          <a:ext cx="8156641" cy="4961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384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/>
            <a:t>Output</a:t>
          </a:r>
        </a:p>
      </dsp:txBody>
      <dsp:txXfrm>
        <a:off x="378996" y="3968603"/>
        <a:ext cx="8156641" cy="496181"/>
      </dsp:txXfrm>
    </dsp:sp>
    <dsp:sp modelId="{B1BCD529-CC82-4347-A15F-7667E4115E73}">
      <dsp:nvSpPr>
        <dsp:cNvPr id="0" name=""/>
        <dsp:cNvSpPr/>
      </dsp:nvSpPr>
      <dsp:spPr>
        <a:xfrm>
          <a:off x="68883" y="3906580"/>
          <a:ext cx="620226" cy="62022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03C92-CB96-7645-A441-036DE9FFE781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275" y="4784725"/>
            <a:ext cx="5408613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E698D-6943-914D-ABA4-B549DB555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3FF8-B46A-365A-4F64-C3A1EAD8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BF680-E56A-8523-E0EA-67D125596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05A1D-8799-9AD8-ABF6-2240C537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0548-20A8-30A6-5120-899A4D17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99A4-9195-E44A-05C6-07217F93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58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18D9-0972-B91D-5ACF-EB1C4E90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95414-4D7A-839E-1EEF-386D0FB68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D3C5E-08FB-BCE7-06AD-55E53D1A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54B0E-42D2-1567-FD4E-B2F4CA6B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45293-7621-BAC0-3FA5-778BCE5E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28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07B47-BC56-6108-E44A-956CD20CB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A0523-CA73-9B63-E095-04CEB29B0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8609B-403E-3385-33B2-FDE94862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8C3F-1C34-015D-4B13-63B64EEB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A9E79-B001-70F4-FB52-2BC1FEF7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25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13F6-EE78-01DE-E928-D0F3DFA1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A8DD4-1C32-848A-9C96-4610A75D4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D471F-935D-D3B1-F2F1-7A72C597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C2076-967F-B5AE-0FE8-E9B2CD9F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19798-1EB4-D9A3-BE97-012D2A07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85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DFA5-C5BB-8472-CCD4-A8848804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4987E-5417-F0AA-9D1D-1291111B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81665-E8C7-1924-67CB-4218A34D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A0D1B-25F2-FDAE-49EC-40F1300B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D7207-90EF-C881-2F49-0361AFDC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49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3518-819A-42F4-5D7E-7C38FF75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9D947-3698-6782-FCED-0C15019BC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9951D-E456-0412-D55A-2C59AF901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B580-0B63-07FE-9D70-4B697A3D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CAF4-672F-54F1-6BF7-89CD957E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954EA-D2BB-9D3E-7E44-CC42E941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81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1A68-1A5C-0881-00ED-46DD67C8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098B-8491-3F9C-B66F-E25DE276C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64477-5409-BBD6-EF65-97D90FF84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E5082-7CAC-96E6-0816-30E50693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9348D-990D-6550-FFB3-DD243777B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9D85B-DF34-1A11-C8F2-0BEC870E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8598F-4090-2C10-4CF8-C6638278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8D022-D373-0C33-875E-769FDCB9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23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2CAA-E753-F349-DF8F-0D432868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712F6-9D13-9BBD-7C12-2CCA3196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F7D7E-47E6-C8F7-A4DA-C9FE886D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8061C-5802-64CF-246B-D9CE8829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BEBA9-ABDB-0F6B-A3CB-A39C1444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1098F-DD4A-E72D-D3E2-77B24317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B7C35-0897-75D7-3C4C-BEFE4F9E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76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6F1EC-5E43-1326-173B-C521DD3D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4A6A-0333-E864-5EBC-735B45A33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0CB02-4E72-F6FA-32CC-AC2A6C483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A0D2-748C-647A-9B10-D318CDC8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E61F8-B884-2BE4-A3D6-5CFE44D8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59B69-0E0F-BD38-A1A6-24B0DB3F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30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D5F5-482F-60B2-1A74-8A80D027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57D10B-19A0-7776-F7AA-C982124A1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35B0B-6A35-07C0-7F11-63B9517F2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91803-0658-1867-297B-008EBC08A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AD2E7-08D7-A923-99ED-86F7112F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1201A-CF02-2AC5-6019-C3BC15AA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65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314FE-27BB-8ED2-4A24-3B1C37DA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F5225-735A-2729-91EA-95A0BD15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98CC6-FC8A-E6A1-4BAE-324FD2F16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6021B-79A7-4CA0-B6F3-BF6C18D8D853}" type="datetimeFigureOut">
              <a:rPr lang="en-IN" smtClean="0"/>
              <a:t>25-11-2024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76EDD-453D-CD3C-69C7-6F466F382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7432E-2BB2-DFA2-CAD2-5A34976B6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E5EB5-9DAC-48C7-9AFA-85EFCE0A2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0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Chart, diagram&#10;&#10;Description automatically generated"/>
          <p:cNvPicPr preferRelativeResize="0"/>
          <p:nvPr/>
        </p:nvPicPr>
        <p:blipFill rotWithShape="1">
          <a:blip r:embed="rId3">
            <a:alphaModFix amt="50000"/>
          </a:blip>
          <a:srcRect r="16034"/>
          <a:stretch/>
        </p:blipFill>
        <p:spPr>
          <a:xfrm>
            <a:off x="1871543" y="10160"/>
            <a:ext cx="1023707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78425" y="2581609"/>
            <a:ext cx="503365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 PHONEBOOK Consisting of All Features Supported</a:t>
            </a:r>
            <a:endParaRPr sz="36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65512" y="4948133"/>
            <a:ext cx="70128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Divya(23csu103)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Divyanshi(23csu105)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"/>
          <p:cNvCxnSpPr/>
          <p:nvPr/>
        </p:nvCxnSpPr>
        <p:spPr>
          <a:xfrm>
            <a:off x="488729" y="4869303"/>
            <a:ext cx="3288563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"/>
          <p:cNvSpPr/>
          <p:nvPr/>
        </p:nvSpPr>
        <p:spPr>
          <a:xfrm>
            <a:off x="0" y="6731876"/>
            <a:ext cx="12192000" cy="141890"/>
          </a:xfrm>
          <a:prstGeom prst="rect">
            <a:avLst/>
          </a:prstGeom>
          <a:solidFill>
            <a:srgbClr val="8826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8054" y="5061352"/>
            <a:ext cx="1843946" cy="184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descr="Logo, company n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399" y="5436259"/>
            <a:ext cx="1284333" cy="128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425" y="388"/>
            <a:ext cx="2463993" cy="246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597"/>
            <a:ext cx="10515600" cy="1598091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Displaying Contacts</a:t>
            </a:r>
            <a:br>
              <a:rPr lang="en-IN" b="1" i="0" u="none" strike="noStrike" dirty="0">
                <a:solidFill>
                  <a:srgbClr val="000000"/>
                </a:solidFill>
                <a:effectLst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319"/>
            <a:ext cx="10515600" cy="5042644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Display Contact Flow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User chooses alphabetical or default order.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Sorts contacts (if needed).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Displays contact details sequentially.</a:t>
            </a:r>
          </a:p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Code Snippet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public void </a:t>
            </a:r>
            <a:r>
              <a:rPr lang="en-IN" dirty="0" err="1">
                <a:solidFill>
                  <a:srgbClr val="0070C0"/>
                </a:solidFill>
              </a:rPr>
              <a:t>displayContacts</a:t>
            </a:r>
            <a:r>
              <a:rPr lang="en-IN" dirty="0">
                <a:solidFill>
                  <a:srgbClr val="0070C0"/>
                </a:solidFill>
              </a:rPr>
              <a:t>(</a:t>
            </a:r>
            <a:r>
              <a:rPr lang="en-IN" dirty="0" err="1">
                <a:solidFill>
                  <a:srgbClr val="0070C0"/>
                </a:solidFill>
              </a:rPr>
              <a:t>boolean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 err="1">
                <a:solidFill>
                  <a:srgbClr val="0070C0"/>
                </a:solidFill>
              </a:rPr>
              <a:t>alphabeticalOrder</a:t>
            </a:r>
            <a:r>
              <a:rPr lang="en-IN" dirty="0">
                <a:solidFill>
                  <a:srgbClr val="0070C0"/>
                </a:solidFill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List&lt;Contact&gt; </a:t>
            </a:r>
            <a:r>
              <a:rPr lang="en-IN" dirty="0" err="1">
                <a:solidFill>
                  <a:srgbClr val="0070C0"/>
                </a:solidFill>
              </a:rPr>
              <a:t>contactList</a:t>
            </a:r>
            <a:r>
              <a:rPr lang="en-IN" dirty="0">
                <a:solidFill>
                  <a:srgbClr val="0070C0"/>
                </a:solidFill>
              </a:rPr>
              <a:t> = new </a:t>
            </a:r>
            <a:r>
              <a:rPr lang="en-IN" dirty="0" err="1">
                <a:solidFill>
                  <a:srgbClr val="0070C0"/>
                </a:solidFill>
              </a:rPr>
              <a:t>ArrayList</a:t>
            </a:r>
            <a:r>
              <a:rPr lang="en-IN" dirty="0">
                <a:solidFill>
                  <a:srgbClr val="0070C0"/>
                </a:solidFill>
              </a:rPr>
              <a:t>&lt;&gt;(</a:t>
            </a:r>
            <a:r>
              <a:rPr lang="en-IN" dirty="0" err="1">
                <a:solidFill>
                  <a:srgbClr val="0070C0"/>
                </a:solidFill>
              </a:rPr>
              <a:t>contacts.values</a:t>
            </a:r>
            <a:r>
              <a:rPr lang="en-IN" dirty="0">
                <a:solidFill>
                  <a:srgbClr val="0070C0"/>
                </a:solidFill>
              </a:rPr>
              <a:t>());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if (</a:t>
            </a:r>
            <a:r>
              <a:rPr lang="en-IN" dirty="0" err="1">
                <a:solidFill>
                  <a:srgbClr val="0070C0"/>
                </a:solidFill>
              </a:rPr>
              <a:t>alphabeticalOrder</a:t>
            </a:r>
            <a:r>
              <a:rPr lang="en-IN" dirty="0">
                <a:solidFill>
                  <a:srgbClr val="0070C0"/>
                </a:solidFill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</a:t>
            </a:r>
            <a:r>
              <a:rPr lang="en-IN" dirty="0" err="1">
                <a:solidFill>
                  <a:srgbClr val="0070C0"/>
                </a:solidFill>
              </a:rPr>
              <a:t>contactList.sort</a:t>
            </a:r>
            <a:r>
              <a:rPr lang="en-IN" dirty="0">
                <a:solidFill>
                  <a:srgbClr val="0070C0"/>
                </a:solidFill>
              </a:rPr>
              <a:t>(</a:t>
            </a:r>
            <a:r>
              <a:rPr lang="en-IN" dirty="0" err="1">
                <a:solidFill>
                  <a:srgbClr val="0070C0"/>
                </a:solidFill>
              </a:rPr>
              <a:t>Comparator.comparing</a:t>
            </a:r>
            <a:r>
              <a:rPr lang="en-IN" dirty="0">
                <a:solidFill>
                  <a:srgbClr val="0070C0"/>
                </a:solidFill>
              </a:rPr>
              <a:t>(contact -&gt; </a:t>
            </a:r>
            <a:r>
              <a:rPr lang="en-IN" dirty="0" err="1">
                <a:solidFill>
                  <a:srgbClr val="0070C0"/>
                </a:solidFill>
              </a:rPr>
              <a:t>contact.name</a:t>
            </a:r>
            <a:r>
              <a:rPr lang="en-IN" dirty="0">
                <a:solidFill>
                  <a:srgbClr val="0070C0"/>
                </a:solidFill>
              </a:rPr>
              <a:t>));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for (Contact contact : </a:t>
            </a:r>
            <a:r>
              <a:rPr lang="en-IN" dirty="0" err="1">
                <a:solidFill>
                  <a:srgbClr val="0070C0"/>
                </a:solidFill>
              </a:rPr>
              <a:t>contactList</a:t>
            </a:r>
            <a:r>
              <a:rPr lang="en-IN" dirty="0">
                <a:solidFill>
                  <a:srgbClr val="0070C0"/>
                </a:solidFill>
              </a:rPr>
              <a:t>)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</a:t>
            </a:r>
            <a:r>
              <a:rPr lang="en-IN" dirty="0" err="1">
                <a:solidFill>
                  <a:srgbClr val="0070C0"/>
                </a:solidFill>
              </a:rPr>
              <a:t>System.out.println</a:t>
            </a:r>
            <a:r>
              <a:rPr lang="en-IN" dirty="0">
                <a:solidFill>
                  <a:srgbClr val="0070C0"/>
                </a:solidFill>
              </a:rPr>
              <a:t>(contact);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18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dirty="0">
                <a:latin typeface="Aldhabi" pitchFamily="2" charset="-78"/>
                <a:cs typeface="Aldhabi" pitchFamily="2" charset="-78"/>
              </a:rPr>
              <a:t>Output 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D27B-4788-B584-721F-3D1CDE4C1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72" y="1409292"/>
            <a:ext cx="5566378" cy="4767671"/>
          </a:xfrm>
        </p:spPr>
      </p:pic>
    </p:spTree>
    <p:extLst>
      <p:ext uri="{BB962C8B-B14F-4D97-AF65-F5344CB8AC3E}">
        <p14:creationId xmlns:p14="http://schemas.microsoft.com/office/powerpoint/2010/main" val="36808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9898-F947-3D08-7B44-59159632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228600"/>
            <a:ext cx="8779329" cy="11430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82A9F3-4735-7B22-1AE1-B091BA13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1" y="734786"/>
            <a:ext cx="8419600" cy="5442177"/>
          </a:xfrm>
        </p:spPr>
      </p:pic>
    </p:spTree>
    <p:extLst>
      <p:ext uri="{BB962C8B-B14F-4D97-AF65-F5344CB8AC3E}">
        <p14:creationId xmlns:p14="http://schemas.microsoft.com/office/powerpoint/2010/main" val="100569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7EEE5C-5F6F-CD52-4A38-317CDC6EF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50" y="928185"/>
            <a:ext cx="9670240" cy="5248778"/>
          </a:xfrm>
        </p:spPr>
      </p:pic>
    </p:spTree>
    <p:extLst>
      <p:ext uri="{BB962C8B-B14F-4D97-AF65-F5344CB8AC3E}">
        <p14:creationId xmlns:p14="http://schemas.microsoft.com/office/powerpoint/2010/main" val="140401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building, lawn&#10;&#10;Description automatically generated">
            <a:extLst>
              <a:ext uri="{FF2B5EF4-FFF2-40B4-BE49-F238E27FC236}">
                <a16:creationId xmlns:a16="http://schemas.microsoft.com/office/drawing/2014/main" id="{403B7420-BC90-C50F-0A2F-E64E42DC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4895C-55EA-CCC5-E953-2B0396143E0A}"/>
              </a:ext>
            </a:extLst>
          </p:cNvPr>
          <p:cNvSpPr/>
          <p:nvPr/>
        </p:nvSpPr>
        <p:spPr>
          <a:xfrm>
            <a:off x="101600" y="110836"/>
            <a:ext cx="11998036" cy="6659419"/>
          </a:xfrm>
          <a:prstGeom prst="rect">
            <a:avLst/>
          </a:prstGeom>
          <a:noFill/>
          <a:ln>
            <a:solidFill>
              <a:srgbClr val="85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2371AF-17E3-C7AD-7F5D-71DF49673298}"/>
              </a:ext>
            </a:extLst>
          </p:cNvPr>
          <p:cNvSpPr/>
          <p:nvPr/>
        </p:nvSpPr>
        <p:spPr>
          <a:xfrm>
            <a:off x="374108" y="110836"/>
            <a:ext cx="1573078" cy="1415747"/>
          </a:xfrm>
          <a:prstGeom prst="rect">
            <a:avLst/>
          </a:prstGeom>
          <a:solidFill>
            <a:srgbClr val="85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02E5292-D756-F964-63C6-405AC057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7" y="-7927"/>
            <a:ext cx="1652940" cy="16532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3A8FE6-7E36-D33C-1534-2C01B87F4E1D}"/>
              </a:ext>
            </a:extLst>
          </p:cNvPr>
          <p:cNvSpPr/>
          <p:nvPr/>
        </p:nvSpPr>
        <p:spPr>
          <a:xfrm>
            <a:off x="8609309" y="3905573"/>
            <a:ext cx="3006702" cy="2864681"/>
          </a:xfrm>
          <a:prstGeom prst="rect">
            <a:avLst/>
          </a:prstGeom>
          <a:solidFill>
            <a:srgbClr val="85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70C46B2-4899-2ECA-4227-7BA3665ED5A1}"/>
              </a:ext>
            </a:extLst>
          </p:cNvPr>
          <p:cNvSpPr txBox="1"/>
          <p:nvPr/>
        </p:nvSpPr>
        <p:spPr>
          <a:xfrm>
            <a:off x="8609309" y="4980737"/>
            <a:ext cx="3006702" cy="796407"/>
          </a:xfrm>
          <a:prstGeom prst="rect">
            <a:avLst/>
          </a:prstGeom>
        </p:spPr>
        <p:txBody>
          <a:bodyPr vert="horz" wrap="square" lIns="0" tIns="12290" rIns="0" bIns="0" rtlCol="0">
            <a:spAutoFit/>
          </a:bodyPr>
          <a:lstStyle/>
          <a:p>
            <a:pPr marL="11675" marR="4916" algn="ctr">
              <a:lnSpc>
                <a:spcPct val="147300"/>
              </a:lnSpc>
              <a:spcBef>
                <a:spcPts val="97"/>
              </a:spcBef>
            </a:pPr>
            <a:r>
              <a:rPr lang="en-US" sz="4000" b="1" spc="77" dirty="0">
                <a:solidFill>
                  <a:srgbClr val="FFFFFF"/>
                </a:solidFill>
                <a:latin typeface="Tahoma"/>
                <a:ea typeface="Tahoma" panose="020B0604030504040204" pitchFamily="34" charset="0"/>
                <a:cs typeface="Tahoma"/>
              </a:rPr>
              <a:t>Thank You</a:t>
            </a:r>
            <a:endParaRPr sz="4000" dirty="0">
              <a:solidFill>
                <a:srgbClr val="FFFF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87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5482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3306B4-4A29-07FE-A923-909E1A66C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763713"/>
              </p:ext>
            </p:extLst>
          </p:nvPr>
        </p:nvGraphicFramePr>
        <p:xfrm>
          <a:off x="1771650" y="1040131"/>
          <a:ext cx="8601075" cy="4712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A65451-E21F-646C-31CF-B1FC35D1FA8B}"/>
              </a:ext>
            </a:extLst>
          </p:cNvPr>
          <p:cNvSpPr txBox="1"/>
          <p:nvPr/>
        </p:nvSpPr>
        <p:spPr>
          <a:xfrm>
            <a:off x="4884706" y="140048"/>
            <a:ext cx="1643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</a:p>
        </p:txBody>
      </p:sp>
    </p:spTree>
    <p:extLst>
      <p:ext uri="{BB962C8B-B14F-4D97-AF65-F5344CB8AC3E}">
        <p14:creationId xmlns:p14="http://schemas.microsoft.com/office/powerpoint/2010/main" val="299876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"/>
            <a:ext cx="12192000" cy="68572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62CF729-9894-1C4E-50DB-5312DBAB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7200" b="1" dirty="0">
                <a:latin typeface="Aldhabi" pitchFamily="2" charset="-78"/>
                <a:cs typeface="Aldhabi" pitchFamily="2" charset="-78"/>
              </a:rPr>
              <a:t>Introduction to </a:t>
            </a:r>
            <a:r>
              <a:rPr lang="en-IN" sz="7200" b="1" dirty="0" err="1">
                <a:latin typeface="Aldhabi" pitchFamily="2" charset="-78"/>
                <a:cs typeface="Aldhabi" pitchFamily="2" charset="-78"/>
              </a:rPr>
              <a:t>PhoneBook</a:t>
            </a:r>
            <a:endParaRPr lang="en-IN" sz="7200" b="1" dirty="0"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887C84-E6B0-E5F9-ABED-488088206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What is </a:t>
            </a:r>
            <a:r>
              <a:rPr lang="en-US" b="1" dirty="0" err="1"/>
              <a:t>PhoneBook</a:t>
            </a:r>
            <a:r>
              <a:rPr lang="en-US" b="1" dirty="0"/>
              <a:t>??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console-based application for managing personal or professional contacts.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Written in Java, utilizing object-oriented principles.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Purpose:</a:t>
            </a:r>
          </a:p>
          <a:p>
            <a:pPr marL="0" indent="0">
              <a:buNone/>
            </a:pPr>
            <a:r>
              <a:rPr lang="en-US" dirty="0"/>
              <a:t>Simplify the process of storing, retrieving, and managing contact information.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796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7200" b="1" dirty="0">
                <a:latin typeface="Aldhabi" panose="01000000000000000000" pitchFamily="2" charset="-78"/>
                <a:cs typeface="Aldhabi" panose="01000000000000000000" pitchFamily="2" charset="-78"/>
              </a:rPr>
              <a:t>Benefits of the Application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u="sng" dirty="0"/>
              <a:t>Easy Contact Management</a:t>
            </a:r>
            <a:r>
              <a:rPr lang="en-US" dirty="0"/>
              <a:t>: Add, edit, delete, and search contacts efficiently.</a:t>
            </a:r>
          </a:p>
          <a:p>
            <a:r>
              <a:rPr lang="en-US" dirty="0"/>
              <a:t> </a:t>
            </a:r>
            <a:r>
              <a:rPr lang="en-US" b="1" u="sng" dirty="0"/>
              <a:t>Custom Display Options</a:t>
            </a:r>
            <a:r>
              <a:rPr lang="en-US" dirty="0"/>
              <a:t>: View contacts in alphabetical or customized order. </a:t>
            </a:r>
          </a:p>
          <a:p>
            <a:r>
              <a:rPr lang="en-US" b="1" u="sng" dirty="0"/>
              <a:t>Error Handling</a:t>
            </a:r>
            <a:r>
              <a:rPr lang="en-US" dirty="0"/>
              <a:t>: Validates inputs and provides user-friendly error messages.</a:t>
            </a:r>
          </a:p>
          <a:p>
            <a:r>
              <a:rPr lang="en-US" b="1" u="sng" dirty="0"/>
              <a:t>Scalability</a:t>
            </a:r>
            <a:r>
              <a:rPr lang="en-US" dirty="0"/>
              <a:t>: Built using Java, making it adaptable to additional features.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984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7200" b="1" dirty="0">
                <a:latin typeface="Aldhabi" pitchFamily="2" charset="-78"/>
                <a:cs typeface="Aldhabi" pitchFamily="2" charset="-78"/>
              </a:rPr>
              <a:t>Code Structure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Components</a:t>
            </a:r>
          </a:p>
          <a:p>
            <a:pPr algn="l"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Contact Class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Stores contact details (name, phone number, email, address).</a:t>
            </a:r>
          </a:p>
          <a:p>
            <a:pPr algn="l">
              <a:buFont typeface="+mj-lt"/>
              <a:buAutoNum type="arabicPeriod"/>
            </a:pPr>
            <a:r>
              <a:rPr lang="en-IN" b="1" i="0" u="none" strike="noStrike" dirty="0" err="1">
                <a:solidFill>
                  <a:srgbClr val="000000"/>
                </a:solidFill>
                <a:effectLst/>
              </a:rPr>
              <a:t>PhoneBook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 Class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Manages contacts using a HashMap.</a:t>
            </a:r>
          </a:p>
          <a:p>
            <a:pPr algn="l"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Main Method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Menu-driven interface for user interaction.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637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52709" cy="1075748"/>
          </a:xfrm>
        </p:spPr>
        <p:txBody>
          <a:bodyPr>
            <a:normAutofit fontScale="90000"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ldhabi" pitchFamily="2" charset="-78"/>
                <a:cs typeface="Aldhabi" pitchFamily="2" charset="-78"/>
              </a:rPr>
              <a:t>Adding Contacts</a:t>
            </a:r>
            <a:br>
              <a:rPr lang="en-IN" b="1" i="0" u="none" strike="noStrike" dirty="0">
                <a:solidFill>
                  <a:srgbClr val="000000"/>
                </a:solidFill>
                <a:effectLst/>
                <a:latin typeface="Aldhabi" pitchFamily="2" charset="-78"/>
                <a:cs typeface="Aldhabi" pitchFamily="2" charset="-78"/>
              </a:rPr>
            </a:br>
            <a:endParaRPr lang="en-IN" b="1" dirty="0"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722"/>
            <a:ext cx="10515600" cy="5135241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Add Contact Flow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Input name, phone number, email, and address.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Validates: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Duplicate name.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10-digit phone number.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Adds contact if validation passes.</a:t>
            </a:r>
          </a:p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Code Snippet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public void </a:t>
            </a:r>
            <a:r>
              <a:rPr lang="en-IN" sz="2500" dirty="0" err="1">
                <a:solidFill>
                  <a:srgbClr val="0070C0"/>
                </a:solidFill>
              </a:rPr>
              <a:t>addContact</a:t>
            </a:r>
            <a:r>
              <a:rPr lang="en-IN" sz="2500" dirty="0">
                <a:solidFill>
                  <a:srgbClr val="0070C0"/>
                </a:solidFill>
              </a:rPr>
              <a:t>(String name, String </a:t>
            </a:r>
            <a:r>
              <a:rPr lang="en-IN" sz="2500" dirty="0" err="1">
                <a:solidFill>
                  <a:srgbClr val="0070C0"/>
                </a:solidFill>
              </a:rPr>
              <a:t>phoneNumber</a:t>
            </a:r>
            <a:r>
              <a:rPr lang="en-IN" sz="2500" dirty="0">
                <a:solidFill>
                  <a:srgbClr val="0070C0"/>
                </a:solidFill>
              </a:rPr>
              <a:t>, String email, String address) {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if (</a:t>
            </a:r>
            <a:r>
              <a:rPr lang="en-IN" sz="2500" dirty="0" err="1">
                <a:solidFill>
                  <a:srgbClr val="0070C0"/>
                </a:solidFill>
              </a:rPr>
              <a:t>contacts.containsKey</a:t>
            </a:r>
            <a:r>
              <a:rPr lang="en-IN" sz="2500" dirty="0">
                <a:solidFill>
                  <a:srgbClr val="0070C0"/>
                </a:solidFill>
              </a:rPr>
              <a:t>(name)) {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    </a:t>
            </a:r>
            <a:r>
              <a:rPr lang="en-IN" sz="2500" dirty="0" err="1">
                <a:solidFill>
                  <a:srgbClr val="0070C0"/>
                </a:solidFill>
              </a:rPr>
              <a:t>System.out.println</a:t>
            </a:r>
            <a:r>
              <a:rPr lang="en-IN" sz="2500" dirty="0">
                <a:solidFill>
                  <a:srgbClr val="0070C0"/>
                </a:solidFill>
              </a:rPr>
              <a:t>("Error: Duplicate contact.");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} else if (!</a:t>
            </a:r>
            <a:r>
              <a:rPr lang="en-IN" sz="2500" dirty="0" err="1">
                <a:solidFill>
                  <a:srgbClr val="0070C0"/>
                </a:solidFill>
              </a:rPr>
              <a:t>isValidPhoneNumber</a:t>
            </a:r>
            <a:r>
              <a:rPr lang="en-IN" sz="2500" dirty="0">
                <a:solidFill>
                  <a:srgbClr val="0070C0"/>
                </a:solidFill>
              </a:rPr>
              <a:t>(</a:t>
            </a:r>
            <a:r>
              <a:rPr lang="en-IN" sz="2500" dirty="0" err="1">
                <a:solidFill>
                  <a:srgbClr val="0070C0"/>
                </a:solidFill>
              </a:rPr>
              <a:t>phoneNumber</a:t>
            </a:r>
            <a:r>
              <a:rPr lang="en-IN" sz="2500" dirty="0">
                <a:solidFill>
                  <a:srgbClr val="0070C0"/>
                </a:solidFill>
              </a:rPr>
              <a:t>)) {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    </a:t>
            </a:r>
            <a:r>
              <a:rPr lang="en-IN" sz="2500" dirty="0" err="1">
                <a:solidFill>
                  <a:srgbClr val="0070C0"/>
                </a:solidFill>
              </a:rPr>
              <a:t>System.out.println</a:t>
            </a:r>
            <a:r>
              <a:rPr lang="en-IN" sz="2500" dirty="0">
                <a:solidFill>
                  <a:srgbClr val="0070C0"/>
                </a:solidFill>
              </a:rPr>
              <a:t>("Error: Invalid phone number.");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} 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else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{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    </a:t>
            </a:r>
            <a:r>
              <a:rPr lang="en-IN" sz="2500" dirty="0" err="1">
                <a:solidFill>
                  <a:srgbClr val="0070C0"/>
                </a:solidFill>
              </a:rPr>
              <a:t>contacts.put</a:t>
            </a:r>
            <a:r>
              <a:rPr lang="en-IN" sz="2500" dirty="0">
                <a:solidFill>
                  <a:srgbClr val="0070C0"/>
                </a:solidFill>
              </a:rPr>
              <a:t>(name, new Contact(name, </a:t>
            </a:r>
            <a:r>
              <a:rPr lang="en-IN" sz="2500" dirty="0" err="1">
                <a:solidFill>
                  <a:srgbClr val="0070C0"/>
                </a:solidFill>
              </a:rPr>
              <a:t>phoneNumber</a:t>
            </a:r>
            <a:r>
              <a:rPr lang="en-IN" sz="2500" dirty="0">
                <a:solidFill>
                  <a:srgbClr val="0070C0"/>
                </a:solidFill>
              </a:rPr>
              <a:t>, email, address));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    </a:t>
            </a:r>
            <a:r>
              <a:rPr lang="en-IN" sz="2500" dirty="0" err="1">
                <a:solidFill>
                  <a:srgbClr val="0070C0"/>
                </a:solidFill>
              </a:rPr>
              <a:t>System.out.println</a:t>
            </a:r>
            <a:r>
              <a:rPr lang="en-IN" sz="2500" dirty="0">
                <a:solidFill>
                  <a:srgbClr val="0070C0"/>
                </a:solidFill>
              </a:rPr>
              <a:t>("Contact added successfully.");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sz="25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210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Aldhabi" pitchFamily="2" charset="-78"/>
                <a:cs typeface="Aldhabi" pitchFamily="2" charset="-78"/>
              </a:rPr>
              <a:t>Editing Contacts</a:t>
            </a:r>
            <a:br>
              <a:rPr lang="en-IN" b="1" i="0" u="none" strike="noStrike" dirty="0">
                <a:solidFill>
                  <a:srgbClr val="000000"/>
                </a:solidFill>
                <a:effectLst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8186"/>
            <a:ext cx="10515600" cy="524877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IN" sz="1400" b="1" i="0" u="sng" strike="noStrike" dirty="0">
                <a:solidFill>
                  <a:srgbClr val="000000"/>
                </a:solidFill>
                <a:effectLst/>
              </a:rPr>
              <a:t>Edit Contact Flow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User specifies contact name to edit.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Inputs new details (or skips with Enter).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Validates phone number if provided.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Updates contact information.</a:t>
            </a:r>
          </a:p>
          <a:p>
            <a:pPr marL="0" indent="0" algn="l">
              <a:buNone/>
            </a:pPr>
            <a:r>
              <a:rPr lang="en-IN" sz="1400" b="1" i="0" u="sng" strike="noStrike" dirty="0">
                <a:solidFill>
                  <a:srgbClr val="000000"/>
                </a:solidFill>
                <a:effectLst/>
              </a:rPr>
              <a:t>Code Snippet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public void </a:t>
            </a:r>
            <a:r>
              <a:rPr lang="en-IN" sz="1400" dirty="0" err="1">
                <a:solidFill>
                  <a:srgbClr val="0070C0"/>
                </a:solidFill>
              </a:rPr>
              <a:t>editContact</a:t>
            </a:r>
            <a:r>
              <a:rPr lang="en-IN" sz="1400" dirty="0">
                <a:solidFill>
                  <a:srgbClr val="0070C0"/>
                </a:solidFill>
              </a:rPr>
              <a:t>(String name, String </a:t>
            </a:r>
            <a:r>
              <a:rPr lang="en-IN" sz="1400" dirty="0" err="1">
                <a:solidFill>
                  <a:srgbClr val="0070C0"/>
                </a:solidFill>
              </a:rPr>
              <a:t>phoneNumber</a:t>
            </a:r>
            <a:r>
              <a:rPr lang="en-IN" sz="1400" dirty="0">
                <a:solidFill>
                  <a:srgbClr val="0070C0"/>
                </a:solidFill>
              </a:rPr>
              <a:t>, String email, String address)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Contact contact = </a:t>
            </a:r>
            <a:r>
              <a:rPr lang="en-IN" sz="1400" dirty="0" err="1">
                <a:solidFill>
                  <a:srgbClr val="0070C0"/>
                </a:solidFill>
              </a:rPr>
              <a:t>contacts.get</a:t>
            </a:r>
            <a:r>
              <a:rPr lang="en-IN" sz="1400" dirty="0">
                <a:solidFill>
                  <a:srgbClr val="0070C0"/>
                </a:solidFill>
              </a:rPr>
              <a:t>(name);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if (contact == null)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    </a:t>
            </a:r>
            <a:r>
              <a:rPr lang="en-IN" sz="1400" dirty="0" err="1">
                <a:solidFill>
                  <a:srgbClr val="0070C0"/>
                </a:solidFill>
              </a:rPr>
              <a:t>System.out.println</a:t>
            </a:r>
            <a:r>
              <a:rPr lang="en-IN" sz="1400" dirty="0">
                <a:solidFill>
                  <a:srgbClr val="0070C0"/>
                </a:solidFill>
              </a:rPr>
              <a:t>("Error: Contact not found.");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} else {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    </a:t>
            </a:r>
            <a:r>
              <a:rPr lang="en-IN" sz="1400" dirty="0" err="1">
                <a:solidFill>
                  <a:srgbClr val="0070C0"/>
                </a:solidFill>
              </a:rPr>
              <a:t>contact.phoneNumber</a:t>
            </a:r>
            <a:r>
              <a:rPr lang="en-IN" sz="1400" dirty="0">
                <a:solidFill>
                  <a:srgbClr val="0070C0"/>
                </a:solidFill>
              </a:rPr>
              <a:t> = </a:t>
            </a:r>
            <a:r>
              <a:rPr lang="en-IN" sz="1400" dirty="0" err="1">
                <a:solidFill>
                  <a:srgbClr val="0070C0"/>
                </a:solidFill>
              </a:rPr>
              <a:t>phoneNumber</a:t>
            </a:r>
            <a:r>
              <a:rPr lang="en-IN" sz="1400" dirty="0">
                <a:solidFill>
                  <a:srgbClr val="0070C0"/>
                </a:solidFill>
              </a:rPr>
              <a:t> != null ? </a:t>
            </a:r>
            <a:r>
              <a:rPr lang="en-IN" sz="1400" dirty="0" err="1">
                <a:solidFill>
                  <a:srgbClr val="0070C0"/>
                </a:solidFill>
              </a:rPr>
              <a:t>phoneNumber</a:t>
            </a:r>
            <a:r>
              <a:rPr lang="en-IN" sz="1400" dirty="0">
                <a:solidFill>
                  <a:srgbClr val="0070C0"/>
                </a:solidFill>
              </a:rPr>
              <a:t> : </a:t>
            </a:r>
            <a:r>
              <a:rPr lang="en-IN" sz="1400" dirty="0" err="1">
                <a:solidFill>
                  <a:srgbClr val="0070C0"/>
                </a:solidFill>
              </a:rPr>
              <a:t>contact.phoneNumber</a:t>
            </a:r>
            <a:r>
              <a:rPr lang="en-IN" sz="1400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    </a:t>
            </a:r>
            <a:r>
              <a:rPr lang="en-IN" sz="1400" dirty="0" err="1">
                <a:solidFill>
                  <a:srgbClr val="0070C0"/>
                </a:solidFill>
              </a:rPr>
              <a:t>contact.email</a:t>
            </a:r>
            <a:r>
              <a:rPr lang="en-IN" sz="1400" dirty="0">
                <a:solidFill>
                  <a:srgbClr val="0070C0"/>
                </a:solidFill>
              </a:rPr>
              <a:t> = email != null ? email : </a:t>
            </a:r>
            <a:r>
              <a:rPr lang="en-IN" sz="1400" dirty="0" err="1">
                <a:solidFill>
                  <a:srgbClr val="0070C0"/>
                </a:solidFill>
              </a:rPr>
              <a:t>contact.email</a:t>
            </a:r>
            <a:r>
              <a:rPr lang="en-IN" sz="1400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    </a:t>
            </a:r>
            <a:r>
              <a:rPr lang="en-IN" sz="1400" dirty="0" err="1">
                <a:solidFill>
                  <a:srgbClr val="0070C0"/>
                </a:solidFill>
              </a:rPr>
              <a:t>contact.address</a:t>
            </a:r>
            <a:r>
              <a:rPr lang="en-IN" sz="1400" dirty="0">
                <a:solidFill>
                  <a:srgbClr val="0070C0"/>
                </a:solidFill>
              </a:rPr>
              <a:t> = address != null ? address : </a:t>
            </a:r>
            <a:r>
              <a:rPr lang="en-IN" sz="1400" dirty="0" err="1">
                <a:solidFill>
                  <a:srgbClr val="0070C0"/>
                </a:solidFill>
              </a:rPr>
              <a:t>contact.address</a:t>
            </a:r>
            <a:r>
              <a:rPr lang="en-IN" sz="1400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    </a:t>
            </a:r>
            <a:r>
              <a:rPr lang="en-IN" sz="1400" dirty="0" err="1">
                <a:solidFill>
                  <a:srgbClr val="0070C0"/>
                </a:solidFill>
              </a:rPr>
              <a:t>System.out.println</a:t>
            </a:r>
            <a:r>
              <a:rPr lang="en-IN" sz="1400" dirty="0">
                <a:solidFill>
                  <a:srgbClr val="0070C0"/>
                </a:solidFill>
              </a:rPr>
              <a:t>("Contact updated successfully.");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sz="14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04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5300" b="1" i="0" u="none" strike="noStrike" dirty="0">
                <a:solidFill>
                  <a:srgbClr val="000000"/>
                </a:solidFill>
                <a:effectLst/>
                <a:latin typeface="Aldhabi" pitchFamily="2" charset="-78"/>
                <a:cs typeface="Aldhabi" pitchFamily="2" charset="-78"/>
              </a:rPr>
              <a:t>Deleting Contacts</a:t>
            </a:r>
            <a:br>
              <a:rPr lang="en-IN" b="1" i="0" u="none" strike="noStrike" dirty="0">
                <a:solidFill>
                  <a:srgbClr val="000000"/>
                </a:solidFill>
                <a:effectLst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215"/>
            <a:ext cx="10515600" cy="490374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Delete Contact Flow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User specifies contact name to delete.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Removes contact from the list.</a:t>
            </a:r>
          </a:p>
          <a:p>
            <a:pPr algn="l">
              <a:buFont typeface="+mj-lt"/>
              <a:buAutoNum type="arabicPeriod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Notifies user of success or error.</a:t>
            </a:r>
          </a:p>
          <a:p>
            <a:pPr marL="0" indent="0" algn="l">
              <a:buNone/>
            </a:pPr>
            <a:r>
              <a:rPr lang="en-IN" b="1" i="0" u="sng" strike="noStrike" dirty="0">
                <a:solidFill>
                  <a:srgbClr val="000000"/>
                </a:solidFill>
                <a:effectLst/>
              </a:rPr>
              <a:t>Code Snippet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public void </a:t>
            </a:r>
            <a:r>
              <a:rPr lang="en-IN" dirty="0" err="1">
                <a:solidFill>
                  <a:srgbClr val="0070C0"/>
                </a:solidFill>
              </a:rPr>
              <a:t>deleteContact</a:t>
            </a:r>
            <a:r>
              <a:rPr lang="en-IN" dirty="0">
                <a:solidFill>
                  <a:srgbClr val="0070C0"/>
                </a:solidFill>
              </a:rPr>
              <a:t>(String name)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if (</a:t>
            </a:r>
            <a:r>
              <a:rPr lang="en-IN" dirty="0" err="1">
                <a:solidFill>
                  <a:srgbClr val="0070C0"/>
                </a:solidFill>
              </a:rPr>
              <a:t>contacts.remove</a:t>
            </a:r>
            <a:r>
              <a:rPr lang="en-IN" dirty="0">
                <a:solidFill>
                  <a:srgbClr val="0070C0"/>
                </a:solidFill>
              </a:rPr>
              <a:t>(name) != null)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</a:t>
            </a:r>
            <a:r>
              <a:rPr lang="en-IN" dirty="0" err="1">
                <a:solidFill>
                  <a:srgbClr val="0070C0"/>
                </a:solidFill>
              </a:rPr>
              <a:t>System.out.println</a:t>
            </a:r>
            <a:r>
              <a:rPr lang="en-IN" dirty="0">
                <a:solidFill>
                  <a:srgbClr val="0070C0"/>
                </a:solidFill>
              </a:rPr>
              <a:t>("Contact deleted successfully.");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} else {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    </a:t>
            </a:r>
            <a:r>
              <a:rPr lang="en-IN" dirty="0" err="1">
                <a:solidFill>
                  <a:srgbClr val="0070C0"/>
                </a:solidFill>
              </a:rPr>
              <a:t>System.out.println</a:t>
            </a:r>
            <a:r>
              <a:rPr lang="en-IN" dirty="0">
                <a:solidFill>
                  <a:srgbClr val="0070C0"/>
                </a:solidFill>
              </a:rPr>
              <a:t>("Error: Contact not found.");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034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29A437-A7E4-EB17-40B3-AC47646C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39"/>
            <a:ext cx="12192000" cy="68572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BE5319-1CFC-B41E-D651-17123EBFC6E5}"/>
              </a:ext>
            </a:extLst>
          </p:cNvPr>
          <p:cNvSpPr txBox="1">
            <a:spLocks/>
          </p:cNvSpPr>
          <p:nvPr/>
        </p:nvSpPr>
        <p:spPr>
          <a:xfrm>
            <a:off x="387290" y="185948"/>
            <a:ext cx="10515600" cy="566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D7F379-75EF-30EE-8CBB-363749732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948"/>
            <a:ext cx="10515600" cy="949116"/>
          </a:xfrm>
        </p:spPr>
        <p:txBody>
          <a:bodyPr>
            <a:normAutofit fontScale="90000"/>
          </a:bodyPr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Searching Contacts</a:t>
            </a:r>
            <a:br>
              <a:rPr lang="en-IN" b="1" i="0" u="none" strike="noStrike" dirty="0">
                <a:solidFill>
                  <a:srgbClr val="000000"/>
                </a:solidFill>
                <a:effectLst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6E52E-EF1E-F56C-1E49-3F045CD4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2476"/>
            <a:ext cx="10515600" cy="542448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IN" sz="1400" b="1" i="0" u="sng" strike="noStrike" dirty="0">
                <a:solidFill>
                  <a:srgbClr val="000000"/>
                </a:solidFill>
                <a:effectLst/>
              </a:rPr>
              <a:t>Search Contact Flow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User enters a query (name, phone, email, or address).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Searches for matches in all fields.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</a:rPr>
              <a:t>Displays matching contacts or a "not found" message.</a:t>
            </a:r>
          </a:p>
          <a:p>
            <a:pPr marL="0" indent="0">
              <a:buNone/>
            </a:pPr>
            <a:r>
              <a:rPr lang="en-IN" sz="1400" b="1" i="0" u="sng" strike="noStrike" dirty="0">
                <a:solidFill>
                  <a:srgbClr val="000000"/>
                </a:solidFill>
                <a:effectLst/>
              </a:rPr>
              <a:t>Code Snippet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public void </a:t>
            </a:r>
            <a:r>
              <a:rPr lang="en-IN" sz="1200" dirty="0" err="1">
                <a:solidFill>
                  <a:srgbClr val="0070C0"/>
                </a:solidFill>
              </a:rPr>
              <a:t>searchContacts</a:t>
            </a:r>
            <a:r>
              <a:rPr lang="en-IN" sz="1200" dirty="0">
                <a:solidFill>
                  <a:srgbClr val="0070C0"/>
                </a:solidFill>
              </a:rPr>
              <a:t>(String query) {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</a:t>
            </a:r>
            <a:r>
              <a:rPr lang="en-IN" sz="1200" dirty="0" err="1">
                <a:solidFill>
                  <a:srgbClr val="0070C0"/>
                </a:solidFill>
              </a:rPr>
              <a:t>boolean</a:t>
            </a:r>
            <a:r>
              <a:rPr lang="en-IN" sz="1200" dirty="0">
                <a:solidFill>
                  <a:srgbClr val="0070C0"/>
                </a:solidFill>
              </a:rPr>
              <a:t> found = false;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for (Contact contact : </a:t>
            </a:r>
            <a:r>
              <a:rPr lang="en-IN" sz="1200" dirty="0" err="1">
                <a:solidFill>
                  <a:srgbClr val="0070C0"/>
                </a:solidFill>
              </a:rPr>
              <a:t>contacts.values</a:t>
            </a:r>
            <a:r>
              <a:rPr lang="en-IN" sz="1200" dirty="0">
                <a:solidFill>
                  <a:srgbClr val="0070C0"/>
                </a:solidFill>
              </a:rPr>
              <a:t>()) {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if (</a:t>
            </a:r>
            <a:r>
              <a:rPr lang="en-IN" sz="1200" dirty="0" err="1">
                <a:solidFill>
                  <a:srgbClr val="0070C0"/>
                </a:solidFill>
              </a:rPr>
              <a:t>contact.name.contains</a:t>
            </a:r>
            <a:r>
              <a:rPr lang="en-IN" sz="1200" dirty="0">
                <a:solidFill>
                  <a:srgbClr val="0070C0"/>
                </a:solidFill>
              </a:rPr>
              <a:t>(query) || </a:t>
            </a:r>
            <a:r>
              <a:rPr lang="en-IN" sz="1200" dirty="0" err="1">
                <a:solidFill>
                  <a:srgbClr val="0070C0"/>
                </a:solidFill>
              </a:rPr>
              <a:t>contact.phoneNumber.contains</a:t>
            </a:r>
            <a:r>
              <a:rPr lang="en-IN" sz="1200" dirty="0">
                <a:solidFill>
                  <a:srgbClr val="0070C0"/>
                </a:solidFill>
              </a:rPr>
              <a:t>(query) ||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    (</a:t>
            </a:r>
            <a:r>
              <a:rPr lang="en-IN" sz="1200" dirty="0" err="1">
                <a:solidFill>
                  <a:srgbClr val="0070C0"/>
                </a:solidFill>
              </a:rPr>
              <a:t>contact.email</a:t>
            </a:r>
            <a:r>
              <a:rPr lang="en-IN" sz="1200" dirty="0">
                <a:solidFill>
                  <a:srgbClr val="0070C0"/>
                </a:solidFill>
              </a:rPr>
              <a:t> != null &amp;&amp; </a:t>
            </a:r>
            <a:r>
              <a:rPr lang="en-IN" sz="1200" dirty="0" err="1">
                <a:solidFill>
                  <a:srgbClr val="0070C0"/>
                </a:solidFill>
              </a:rPr>
              <a:t>contact.email.contains</a:t>
            </a:r>
            <a:r>
              <a:rPr lang="en-IN" sz="1200" dirty="0">
                <a:solidFill>
                  <a:srgbClr val="0070C0"/>
                </a:solidFill>
              </a:rPr>
              <a:t>(query)) ||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    (</a:t>
            </a:r>
            <a:r>
              <a:rPr lang="en-IN" sz="1200" dirty="0" err="1">
                <a:solidFill>
                  <a:srgbClr val="0070C0"/>
                </a:solidFill>
              </a:rPr>
              <a:t>contact.address</a:t>
            </a:r>
            <a:r>
              <a:rPr lang="en-IN" sz="1200" dirty="0">
                <a:solidFill>
                  <a:srgbClr val="0070C0"/>
                </a:solidFill>
              </a:rPr>
              <a:t> != null &amp;&amp; </a:t>
            </a:r>
            <a:r>
              <a:rPr lang="en-IN" sz="1200" dirty="0" err="1">
                <a:solidFill>
                  <a:srgbClr val="0070C0"/>
                </a:solidFill>
              </a:rPr>
              <a:t>contact.address.contains</a:t>
            </a:r>
            <a:r>
              <a:rPr lang="en-IN" sz="1200" dirty="0">
                <a:solidFill>
                  <a:srgbClr val="0070C0"/>
                </a:solidFill>
              </a:rPr>
              <a:t>(query))) {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    </a:t>
            </a:r>
            <a:r>
              <a:rPr lang="en-IN" sz="1200" dirty="0" err="1">
                <a:solidFill>
                  <a:srgbClr val="0070C0"/>
                </a:solidFill>
              </a:rPr>
              <a:t>System.out.println</a:t>
            </a:r>
            <a:r>
              <a:rPr lang="en-IN" sz="1200" dirty="0">
                <a:solidFill>
                  <a:srgbClr val="0070C0"/>
                </a:solidFill>
              </a:rPr>
              <a:t>(contact);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    found = true;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}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if (!found) {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    </a:t>
            </a:r>
            <a:r>
              <a:rPr lang="en-IN" sz="1200" dirty="0" err="1">
                <a:solidFill>
                  <a:srgbClr val="0070C0"/>
                </a:solidFill>
              </a:rPr>
              <a:t>System.out.println</a:t>
            </a:r>
            <a:r>
              <a:rPr lang="en-IN" sz="1200" dirty="0">
                <a:solidFill>
                  <a:srgbClr val="0070C0"/>
                </a:solidFill>
              </a:rPr>
              <a:t>("No contacts found for the given query.");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5865</TotalTime>
  <Words>787</Words>
  <Application>Microsoft Office PowerPoint</Application>
  <PresentationFormat>Widescreen</PresentationFormat>
  <Paragraphs>119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Aldhabi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Introduction to PhoneBook</vt:lpstr>
      <vt:lpstr> Benefits of the Application</vt:lpstr>
      <vt:lpstr>Code Structure </vt:lpstr>
      <vt:lpstr>Adding Contacts </vt:lpstr>
      <vt:lpstr>Editing Contacts </vt:lpstr>
      <vt:lpstr>Deleting Contacts </vt:lpstr>
      <vt:lpstr>Searching Contacts </vt:lpstr>
      <vt:lpstr>Displaying Contacts </vt:lpstr>
      <vt:lpstr>Output 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Manvi Arora</dc:creator>
  <cp:lastModifiedBy>Divyanshi Wadhwa</cp:lastModifiedBy>
  <cp:revision>61</cp:revision>
  <cp:lastPrinted>2023-03-28T06:55:29Z</cp:lastPrinted>
  <dcterms:created xsi:type="dcterms:W3CDTF">2023-01-19T07:20:43Z</dcterms:created>
  <dcterms:modified xsi:type="dcterms:W3CDTF">2024-11-25T03:25:19Z</dcterms:modified>
</cp:coreProperties>
</file>